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30275213" cy="424799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" d="100"/>
          <a:sy n="15" d="100"/>
        </p:scale>
        <p:origin x="147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6952156"/>
            <a:ext cx="25733931" cy="14789303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311791"/>
            <a:ext cx="22706410" cy="10256143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6405-FC94-4A51-AF54-A6A424E5C0BA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EEE9-99B2-42EF-B93B-C2ADC317DD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5847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6405-FC94-4A51-AF54-A6A424E5C0BA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EEE9-99B2-42EF-B93B-C2ADC317DD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184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61662"/>
            <a:ext cx="6528093" cy="3599976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61662"/>
            <a:ext cx="19205838" cy="3599976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6405-FC94-4A51-AF54-A6A424E5C0BA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EEE9-99B2-42EF-B93B-C2ADC317DD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939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6405-FC94-4A51-AF54-A6A424E5C0BA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EEE9-99B2-42EF-B93B-C2ADC317DD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213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590491"/>
            <a:ext cx="26112371" cy="17670461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428121"/>
            <a:ext cx="26112371" cy="9292478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6405-FC94-4A51-AF54-A6A424E5C0BA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EEE9-99B2-42EF-B93B-C2ADC317DD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9735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08310"/>
            <a:ext cx="12866966" cy="2695311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08310"/>
            <a:ext cx="12866966" cy="2695311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6405-FC94-4A51-AF54-A6A424E5C0BA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EEE9-99B2-42EF-B93B-C2ADC317DD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219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61671"/>
            <a:ext cx="26112371" cy="821082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13482"/>
            <a:ext cx="12807832" cy="5103486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516968"/>
            <a:ext cx="12807832" cy="2282312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13482"/>
            <a:ext cx="12870909" cy="5103486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516968"/>
            <a:ext cx="12870909" cy="2282312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6405-FC94-4A51-AF54-A6A424E5C0BA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EEE9-99B2-42EF-B93B-C2ADC317DD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722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6405-FC94-4A51-AF54-A6A424E5C0BA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EEE9-99B2-42EF-B93B-C2ADC317DD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392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6405-FC94-4A51-AF54-A6A424E5C0BA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EEE9-99B2-42EF-B93B-C2ADC317DD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884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31994"/>
            <a:ext cx="9764544" cy="9911980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16330"/>
            <a:ext cx="15326827" cy="30188272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743974"/>
            <a:ext cx="9764544" cy="23609788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6405-FC94-4A51-AF54-A6A424E5C0BA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EEE9-99B2-42EF-B93B-C2ADC317DD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1411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31994"/>
            <a:ext cx="9764544" cy="9911980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16330"/>
            <a:ext cx="15326827" cy="30188272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743974"/>
            <a:ext cx="9764544" cy="23609788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6405-FC94-4A51-AF54-A6A424E5C0BA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EEE9-99B2-42EF-B93B-C2ADC317DD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2844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61671"/>
            <a:ext cx="26112371" cy="8210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08310"/>
            <a:ext cx="26112371" cy="26953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96405-FC94-4A51-AF54-A6A424E5C0BA}" type="datetimeFigureOut">
              <a:rPr lang="ko-KR" altLang="en-US" smtClean="0"/>
              <a:t>2026-01-06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5EEE9-99B2-42EF-B93B-C2ADC317DD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5087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E751A56-AC87-4290-0817-6C4E551C5917}"/>
              </a:ext>
            </a:extLst>
          </p:cNvPr>
          <p:cNvGrpSpPr/>
          <p:nvPr/>
        </p:nvGrpSpPr>
        <p:grpSpPr>
          <a:xfrm>
            <a:off x="832711" y="558442"/>
            <a:ext cx="28565663" cy="25719509"/>
            <a:chOff x="832711" y="558442"/>
            <a:chExt cx="28565663" cy="25719509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5C4CB712-806C-4CD5-AF90-C2C8E648D336}"/>
                </a:ext>
              </a:extLst>
            </p:cNvPr>
            <p:cNvSpPr txBox="1"/>
            <p:nvPr/>
          </p:nvSpPr>
          <p:spPr>
            <a:xfrm>
              <a:off x="832711" y="558442"/>
              <a:ext cx="28565663" cy="3170099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0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ICCAS 2026 </a:t>
              </a:r>
              <a:r>
                <a:rPr lang="en-US" altLang="ko-KR" sz="10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Poster [</a:t>
              </a:r>
              <a:r>
                <a:rPr lang="en-US" altLang="ko-KR" sz="100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TuP1.6</a:t>
              </a:r>
              <a:r>
                <a:rPr lang="en-US" altLang="ko-KR" sz="10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] </a:t>
              </a:r>
              <a:r>
                <a:rPr lang="en-US" altLang="ko-KR" sz="10000" i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&lt;- Here, you should write your session code.</a:t>
              </a:r>
              <a:r>
                <a:rPr lang="en-US" altLang="ko-KR" sz="10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ko-KR" altLang="en-US" sz="10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759A3E7-777D-42CA-855D-A43D930E247F}"/>
                </a:ext>
              </a:extLst>
            </p:cNvPr>
            <p:cNvSpPr txBox="1"/>
            <p:nvPr/>
          </p:nvSpPr>
          <p:spPr>
            <a:xfrm>
              <a:off x="832711" y="4644007"/>
              <a:ext cx="28565663" cy="1631216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0000" b="1" dirty="0">
                  <a:latin typeface="Arial" panose="020B0604020202020204" pitchFamily="34" charset="0"/>
                  <a:cs typeface="Arial" panose="020B0604020202020204" pitchFamily="34" charset="0"/>
                </a:rPr>
                <a:t>Font size of this title is Arial 100.</a:t>
              </a:r>
              <a:endParaRPr lang="ko-KR" altLang="en-US" sz="10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DACD3E9-E6B7-483C-A6BF-ADFAF7126F5E}"/>
                </a:ext>
              </a:extLst>
            </p:cNvPr>
            <p:cNvSpPr txBox="1"/>
            <p:nvPr/>
          </p:nvSpPr>
          <p:spPr>
            <a:xfrm>
              <a:off x="832711" y="6049994"/>
              <a:ext cx="28565663" cy="470898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0000" dirty="0">
                  <a:latin typeface="Arial" panose="020B0604020202020204" pitchFamily="34" charset="0"/>
                  <a:cs typeface="Arial" panose="020B0604020202020204" pitchFamily="34" charset="0"/>
                </a:rPr>
                <a:t>Dimensions of this poster are A0 (84 x 118cm). </a:t>
              </a:r>
            </a:p>
            <a:p>
              <a:r>
                <a:rPr lang="en-US" altLang="ko-KR" sz="10000" dirty="0">
                  <a:latin typeface="Arial" panose="020B0604020202020204" pitchFamily="34" charset="0"/>
                  <a:cs typeface="Arial" panose="020B0604020202020204" pitchFamily="34" charset="0"/>
                </a:rPr>
                <a:t>Posters with this aspect ration will be maximized in the space.</a:t>
              </a:r>
              <a:endParaRPr lang="ko-KR" altLang="en-US" sz="10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5D7C980-E402-4BFC-A430-4AACA686A8E0}"/>
                </a:ext>
              </a:extLst>
            </p:cNvPr>
            <p:cNvSpPr txBox="1"/>
            <p:nvPr/>
          </p:nvSpPr>
          <p:spPr>
            <a:xfrm>
              <a:off x="832711" y="12164962"/>
              <a:ext cx="10608034" cy="116955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7000" b="1" dirty="0">
                  <a:latin typeface="Arial" panose="020B0604020202020204" pitchFamily="34" charset="0"/>
                  <a:cs typeface="Arial" panose="020B0604020202020204" pitchFamily="34" charset="0"/>
                </a:rPr>
                <a:t>This font is 70.</a:t>
              </a:r>
              <a:endParaRPr lang="ko-KR" altLang="en-US" sz="7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644F51E-98F6-4445-BE12-CE526DEAF4F5}"/>
                </a:ext>
              </a:extLst>
            </p:cNvPr>
            <p:cNvSpPr txBox="1"/>
            <p:nvPr/>
          </p:nvSpPr>
          <p:spPr>
            <a:xfrm>
              <a:off x="832711" y="14413165"/>
              <a:ext cx="11577003" cy="11864786"/>
            </a:xfrm>
            <a:prstGeom prst="rect">
              <a:avLst/>
            </a:prstGeom>
            <a:solidFill>
              <a:schemeClr val="bg1"/>
            </a:solidFill>
            <a:ln w="63500">
              <a:solidFill>
                <a:schemeClr val="accent4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4500" dirty="0">
                  <a:latin typeface="Arial" panose="020B0604020202020204" pitchFamily="34" charset="0"/>
                  <a:cs typeface="Arial" panose="020B0604020202020204" pitchFamily="34" charset="0"/>
                </a:rPr>
                <a:t>This font is 45.</a:t>
              </a:r>
            </a:p>
            <a:p>
              <a:endParaRPr lang="en-US" altLang="ko-KR" sz="45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altLang="ko-KR" sz="45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altLang="ko-KR" sz="45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altLang="ko-KR" sz="4500" b="1" dirty="0">
                  <a:latin typeface="Arial" panose="020B0604020202020204" pitchFamily="34" charset="0"/>
                  <a:cs typeface="Arial" panose="020B0604020202020204" pitchFamily="34" charset="0"/>
                </a:rPr>
                <a:t>We recommend using font size 45 as a minimum size for “take home message” text, e.g., figure legends or text in an Intro or Results section. </a:t>
              </a:r>
            </a:p>
            <a:p>
              <a:endParaRPr lang="en-US" altLang="ko-KR" sz="45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altLang="ko-KR" sz="4500" dirty="0">
                  <a:latin typeface="Arial" panose="020B0604020202020204" pitchFamily="34" charset="0"/>
                  <a:cs typeface="Arial" panose="020B0604020202020204" pitchFamily="34" charset="0"/>
                </a:rPr>
                <a:t>This will allow most viewers to interact without zooming in completely, which is awkward.</a:t>
              </a:r>
            </a:p>
            <a:p>
              <a:endParaRPr lang="en-US" altLang="ko-KR" sz="45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altLang="ko-KR" sz="45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altLang="ko-KR" sz="45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altLang="ko-KR" sz="4500" dirty="0">
                  <a:latin typeface="Arial" panose="020B0604020202020204" pitchFamily="34" charset="0"/>
                  <a:cs typeface="Arial" panose="020B0604020202020204" pitchFamily="34" charset="0"/>
                </a:rPr>
                <a:t>* Font size is relative to absolute poster dimensions.</a:t>
              </a:r>
              <a:endParaRPr lang="ko-KR" altLang="en-US" sz="45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2317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117</Words>
  <Application>Microsoft Office PowerPoint</Application>
  <PresentationFormat>사용자 지정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ICCAS ICROS</cp:lastModifiedBy>
  <cp:revision>14</cp:revision>
  <dcterms:created xsi:type="dcterms:W3CDTF">2020-09-22T08:31:15Z</dcterms:created>
  <dcterms:modified xsi:type="dcterms:W3CDTF">2026-01-06T07:13:13Z</dcterms:modified>
</cp:coreProperties>
</file>